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2" r:id="rId4"/>
    <p:sldId id="274" r:id="rId5"/>
    <p:sldId id="258" r:id="rId6"/>
    <p:sldId id="273" r:id="rId7"/>
    <p:sldId id="269" r:id="rId8"/>
    <p:sldId id="271" r:id="rId9"/>
    <p:sldId id="259" r:id="rId10"/>
    <p:sldId id="270" r:id="rId11"/>
    <p:sldId id="275" r:id="rId12"/>
    <p:sldId id="264" r:id="rId13"/>
    <p:sldId id="265" r:id="rId14"/>
    <p:sldId id="267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ACEFA-5F5F-4544-AB7E-D3A01ED9314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C275B-01EA-49CA-8E6D-49AD6625C4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11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6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97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503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2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72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5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3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7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86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17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688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02EF6-576E-402D-A8CF-038A6D17A4C3}" type="datetimeFigureOut">
              <a:rPr lang="ru-RU" smtClean="0"/>
              <a:t>10.08.2020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1EBE1-D6DB-4F11-BC9F-7E8E7DC427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28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6p8ViexRWM&amp;t=54s" TargetMode="External"/><Relationship Id="rId2" Type="http://schemas.openxmlformats.org/officeDocument/2006/relationships/hyperlink" Target="https://www.youtube.com/watch?v=TiV1o7bvZ48&amp;feature=emb_logo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7350" y="228601"/>
            <a:ext cx="9144000" cy="120015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Применяемые мной платформы при дистанционном обучении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1100" y="1924050"/>
            <a:ext cx="10534650" cy="4400550"/>
          </a:xfrm>
        </p:spPr>
        <p:txBody>
          <a:bodyPr>
            <a:normAutofit/>
          </a:bodyPr>
          <a:lstStyle/>
          <a:p>
            <a:r>
              <a:rPr lang="tt-RU" sz="4000" b="1" dirty="0" smtClean="0"/>
              <a:t> </a:t>
            </a:r>
            <a:r>
              <a:rPr lang="tt-RU" sz="4400" b="1" dirty="0" smtClean="0"/>
              <a:t>zoom</a:t>
            </a:r>
          </a:p>
          <a:p>
            <a:r>
              <a:rPr lang="tt-RU" sz="4000" b="1" dirty="0" smtClean="0"/>
              <a:t>Учи.ру(“</a:t>
            </a:r>
            <a:r>
              <a:rPr lang="tt-RU" sz="4000" b="1" dirty="0" smtClean="0"/>
              <a:t>Виртуальный </a:t>
            </a:r>
            <a:r>
              <a:rPr lang="tt-RU" sz="4000" b="1" dirty="0" smtClean="0"/>
              <a:t>класс”,”Проверка знаний,”Домашняя работа ”) </a:t>
            </a:r>
            <a:endParaRPr lang="tt-RU" sz="4000" b="1" dirty="0"/>
          </a:p>
          <a:p>
            <a:r>
              <a:rPr lang="tt-RU" sz="4000" b="1" dirty="0" smtClean="0"/>
              <a:t>YouTube</a:t>
            </a:r>
          </a:p>
          <a:p>
            <a:r>
              <a:rPr lang="tt-RU" sz="4000" b="1" dirty="0" smtClean="0"/>
              <a:t>WhatsApp</a:t>
            </a:r>
          </a:p>
          <a:p>
            <a:r>
              <a:rPr lang="tt-RU" sz="4000" b="1" dirty="0" smtClean="0"/>
              <a:t>Электронная почта класса</a:t>
            </a:r>
          </a:p>
          <a:p>
            <a:endParaRPr lang="tt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999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402" y="365125"/>
            <a:ext cx="10502985" cy="590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05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312" y="224916"/>
            <a:ext cx="11483758" cy="645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53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Направления внеурочной деятельности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духовно-нравственное </a:t>
            </a:r>
          </a:p>
          <a:p>
            <a:r>
              <a:rPr lang="ru-RU" sz="4800" dirty="0" smtClean="0"/>
              <a:t>  </a:t>
            </a:r>
            <a:r>
              <a:rPr lang="ru-RU" sz="4800" dirty="0" err="1" smtClean="0"/>
              <a:t>общеинтеллектуальное</a:t>
            </a:r>
            <a:r>
              <a:rPr lang="ru-RU" sz="4800" dirty="0" smtClean="0"/>
              <a:t>  </a:t>
            </a:r>
          </a:p>
          <a:p>
            <a:r>
              <a:rPr lang="ru-RU" sz="4800" dirty="0" smtClean="0"/>
              <a:t>  спортивно-оздоровительное</a:t>
            </a:r>
          </a:p>
          <a:p>
            <a:r>
              <a:rPr lang="ru-RU" sz="4800" dirty="0" smtClean="0"/>
              <a:t>  общекультурное </a:t>
            </a:r>
          </a:p>
          <a:p>
            <a:r>
              <a:rPr lang="ru-RU" sz="4800" dirty="0" smtClean="0"/>
              <a:t>  социальное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3123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Табель внеурочной деятельности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4553800"/>
              </p:ext>
            </p:extLst>
          </p:nvPr>
        </p:nvGraphicFramePr>
        <p:xfrm>
          <a:off x="391887" y="1837447"/>
          <a:ext cx="10478579" cy="4830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082"/>
                <a:gridCol w="2296768"/>
                <a:gridCol w="425504"/>
                <a:gridCol w="425504"/>
                <a:gridCol w="424905"/>
                <a:gridCol w="342084"/>
                <a:gridCol w="333082"/>
                <a:gridCol w="333082"/>
                <a:gridCol w="255663"/>
                <a:gridCol w="324080"/>
                <a:gridCol w="324080"/>
                <a:gridCol w="324080"/>
                <a:gridCol w="324080"/>
                <a:gridCol w="324080"/>
                <a:gridCol w="324080"/>
                <a:gridCol w="425504"/>
                <a:gridCol w="425504"/>
                <a:gridCol w="425504"/>
                <a:gridCol w="255663"/>
                <a:gridCol w="324080"/>
                <a:gridCol w="324080"/>
                <a:gridCol w="425504"/>
                <a:gridCol w="425504"/>
                <a:gridCol w="333082"/>
              </a:tblGrid>
              <a:tr h="13159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№ п/п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ФИО учащихся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gridSpan="2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Направления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3654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Духовно-нравственное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Общеинтеллектуальное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Общекультурное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Спортивно-оздоровительное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Социальное 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Итого за неделю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</a:tr>
              <a:tr h="4148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Клуб общ. Логшс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Беседа о  нашей Республике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500">
                          <a:effectLst/>
                        </a:rPr>
                        <a:t>Я-гражданин России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Английский язык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 "Юный шахматист"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Учи.ру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робототехника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Олимпиада порусскому языку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 «Очумелые ручки» ДДТ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Муз.школа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Танцы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Изо-студия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Конкурсы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Онлайн-зарядка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ДЮСШ №2 шахматы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ДЮСШ№1</a:t>
                      </a:r>
                      <a:endParaRPr lang="ru-RU" sz="700">
                        <a:effectLst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Худ. гимнастика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Хоккей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Карате, борьба, бокс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Олимпийский резерв ,теннис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Плавание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«Тропинки к своему Я»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 vert="vert27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Андреева Софья Андреевна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Ахметов Марат Ришатович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</a:t>
                      </a: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6,5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Бажитов Матвей Александрович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</a:t>
                      </a: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9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Быкова София Олеговна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6,5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Вильданова Диляра Маратовна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Волькаева Милана Ришатовна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8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Габидуллин Ильдан Маратович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Гимадеев Ильназ Русланович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Гимранова Виолетта Халиловна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  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Гурьянова Екатерина Алексеевна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Давлятшина Ильвира Рифкатовна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Жакова Анастасия Евгеньевна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Зарипов Фаниль Фаридович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6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Криворотова Анастасия Сергеевна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Зиновьев Максим Игоревич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 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Латыпов Руслан Айнурович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Мингазов Камиль Рустемович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Моисеев Павел Васильевич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24121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Мугдиева Виктория Файзрахмановна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Нургалиев Амир Ильдарович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9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365453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85875" algn="l"/>
                          <a:tab pos="1457325" algn="l"/>
                        </a:tabLst>
                      </a:pPr>
                      <a:r>
                        <a:rPr lang="ru-RU" sz="700">
                          <a:effectLst/>
                        </a:rPr>
                        <a:t>Савельев Родион	Юрьевич	 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Самохвалов Аскар Сергеевич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7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Сафина Сабина Ринатовна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   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Сторожук Арсений Дмитриевич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Фролова Варвара Николаевна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9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Хасаншина Амина Рустемовна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Шакирзянов Ришат Ильшатович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Шафикова Азалия Эдуардовна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9,5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  <a:tr h="1225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Яруллин Данис Маратович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6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374" marR="4237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95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</a:t>
            </a:r>
            <a:r>
              <a:rPr lang="ru-RU" b="1" dirty="0" smtClean="0"/>
              <a:t>Ссылки </a:t>
            </a:r>
            <a:r>
              <a:rPr lang="ru-RU" b="1" smtClean="0"/>
              <a:t>к </a:t>
            </a:r>
            <a:r>
              <a:rPr lang="ru-RU" b="1" smtClean="0"/>
              <a:t>урокам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055331" y="1832260"/>
          <a:ext cx="6081337" cy="43380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8505"/>
                <a:gridCol w="1062990"/>
                <a:gridCol w="3992880"/>
                <a:gridCol w="286962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  мая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Предмет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Тема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Ссылка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Математика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Работа над ошибками. Письменные приемы умножения и деления.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Онлайн-урок на </a:t>
                      </a:r>
                      <a:r>
                        <a:rPr lang="en-US" sz="1100">
                          <a:effectLst/>
                        </a:rPr>
                        <a:t>zoom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u="sng">
                          <a:effectLst/>
                          <a:hlinkClick r:id="rId2"/>
                        </a:rPr>
                        <a:t>https://www.youtube.com/watch?v=TiV1o7bvZ48&amp;feature=emb_logo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 Написание  безударных окончаний имён прилагательных в мужском роде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Онлайн-урок на </a:t>
                      </a:r>
                      <a:r>
                        <a:rPr lang="en-US" sz="1100">
                          <a:effectLst/>
                        </a:rPr>
                        <a:t>zoom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u="sng">
                          <a:effectLst/>
                          <a:hlinkClick r:id="rId3"/>
                        </a:rPr>
                        <a:t>https://www.youtube.com/watch?v=q6p8ViexRWM&amp;t=54s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Родной язык (тат)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100">
                          <a:effectLst/>
                        </a:rPr>
                        <a:t>Йомгаклау биремле контроль диктанты./Итоговый диктант с заданиями.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Онлайн-урок на </a:t>
                      </a:r>
                      <a:r>
                        <a:rPr lang="en-US" sz="1100">
                          <a:effectLst/>
                        </a:rPr>
                        <a:t>zoom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19  мая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865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439" y="136248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    Поздравляю всех с началом нового учебного года! Желаю здоровья, успехов, мира, уверенности в завтрашнем дне!</a:t>
            </a:r>
          </a:p>
          <a:p>
            <a:pPr marL="0" indent="0" algn="ctr">
              <a:buNone/>
            </a:pPr>
            <a:r>
              <a:rPr lang="ru-RU" sz="4400" dirty="0" smtClean="0"/>
              <a:t>           Спасибо за внимание 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8487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8033"/>
          </a:xfrm>
        </p:spPr>
        <p:txBody>
          <a:bodyPr/>
          <a:lstStyle/>
          <a:p>
            <a:r>
              <a:rPr lang="ru-RU" dirty="0" smtClean="0"/>
              <a:t>                   Этапы работы на </a:t>
            </a:r>
            <a:r>
              <a:rPr lang="tt-RU" b="1" dirty="0" smtClean="0"/>
              <a:t>zoom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7575" y="1223158"/>
            <a:ext cx="10515600" cy="514381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 </a:t>
            </a:r>
            <a:r>
              <a:rPr lang="ru-RU" sz="3600" dirty="0" smtClean="0"/>
              <a:t>Скачала платформу   </a:t>
            </a:r>
            <a:r>
              <a:rPr lang="en-US" sz="3600" dirty="0" smtClean="0"/>
              <a:t>zoom</a:t>
            </a:r>
            <a:r>
              <a:rPr lang="ru-RU" sz="3600" dirty="0" smtClean="0"/>
              <a:t> на компьютер, ознакомилась с правилами работы</a:t>
            </a:r>
          </a:p>
          <a:p>
            <a:pPr marL="0" indent="0">
              <a:buNone/>
            </a:pPr>
            <a:r>
              <a:rPr lang="ru-RU" sz="3600" dirty="0" smtClean="0"/>
              <a:t>2</a:t>
            </a:r>
            <a:r>
              <a:rPr lang="ru-RU" sz="3600" dirty="0"/>
              <a:t>. </a:t>
            </a:r>
            <a:r>
              <a:rPr lang="ru-RU" sz="3600" dirty="0" smtClean="0"/>
              <a:t> Скачали </a:t>
            </a:r>
            <a:r>
              <a:rPr lang="en-US" sz="3600" dirty="0"/>
              <a:t>zoom </a:t>
            </a:r>
            <a:r>
              <a:rPr lang="ru-RU" sz="3600" dirty="0"/>
              <a:t>все родители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/>
              <a:t>3</a:t>
            </a:r>
            <a:r>
              <a:rPr lang="ru-RU" sz="3600" smtClean="0"/>
              <a:t>.  Создавали </a:t>
            </a:r>
            <a:r>
              <a:rPr lang="ru-RU" sz="3600" dirty="0"/>
              <a:t>конференции по вечерам, учились работать  с техникой</a:t>
            </a:r>
            <a:r>
              <a:rPr lang="ru-RU" sz="3600" dirty="0" smtClean="0"/>
              <a:t>.</a:t>
            </a:r>
          </a:p>
          <a:p>
            <a:pPr marL="742950" indent="-742950">
              <a:buAutoNum type="arabicPeriod" startAt="4"/>
            </a:pPr>
            <a:r>
              <a:rPr lang="ru-RU" sz="3600" dirty="0" smtClean="0"/>
              <a:t>3-4 </a:t>
            </a:r>
            <a:r>
              <a:rPr lang="ru-RU" sz="3600" dirty="0"/>
              <a:t>дня проводили пробные уроки под контролем </a:t>
            </a:r>
            <a:r>
              <a:rPr lang="ru-RU" sz="3600" dirty="0" smtClean="0"/>
              <a:t>родителей</a:t>
            </a:r>
          </a:p>
          <a:p>
            <a:pPr marL="742950" indent="-742950">
              <a:buAutoNum type="arabicPeriod" startAt="4"/>
            </a:pPr>
            <a:r>
              <a:rPr lang="ru-RU" sz="3600" dirty="0" smtClean="0"/>
              <a:t>Расписание </a:t>
            </a:r>
            <a:r>
              <a:rPr lang="ru-RU" sz="3600" dirty="0"/>
              <a:t>уроков и звонков повесили на самом видном месте рабочего стола.</a:t>
            </a:r>
            <a:endParaRPr lang="ru-RU" sz="3600" dirty="0" smtClean="0"/>
          </a:p>
          <a:p>
            <a:pPr marL="742950" indent="-742950">
              <a:buAutoNum type="arabicPeriod" startAt="4"/>
            </a:pPr>
            <a:endParaRPr lang="ru-RU" sz="3600" dirty="0" smtClean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4276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t-RU" b="1" dirty="0"/>
          </a:p>
        </p:txBody>
      </p:sp>
      <p:sp>
        <p:nvSpPr>
          <p:cNvPr id="5" name="AutoShape 2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51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8033"/>
          </a:xfrm>
        </p:spPr>
        <p:txBody>
          <a:bodyPr/>
          <a:lstStyle/>
          <a:p>
            <a:r>
              <a:rPr lang="ru-RU" dirty="0" smtClean="0"/>
              <a:t>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7575" y="1223158"/>
            <a:ext cx="10515600" cy="514381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4276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t-RU" b="1" dirty="0"/>
          </a:p>
        </p:txBody>
      </p:sp>
      <p:sp>
        <p:nvSpPr>
          <p:cNvPr id="5" name="AutoShape 2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494" t="6448" r="621" b="4708"/>
          <a:stretch/>
        </p:blipFill>
        <p:spPr>
          <a:xfrm>
            <a:off x="758824" y="465136"/>
            <a:ext cx="5337175" cy="27234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261472"/>
            <a:ext cx="5523781" cy="310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06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8033"/>
          </a:xfrm>
        </p:spPr>
        <p:txBody>
          <a:bodyPr/>
          <a:lstStyle/>
          <a:p>
            <a:r>
              <a:rPr lang="ru-RU" dirty="0" smtClean="0"/>
              <a:t>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7575" y="1223158"/>
            <a:ext cx="10515600" cy="514381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4276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t-RU" b="1" dirty="0"/>
          </a:p>
        </p:txBody>
      </p:sp>
      <p:sp>
        <p:nvSpPr>
          <p:cNvPr id="5" name="AutoShape 2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blob:https://web.whatsapp.com/19bd913d-a7b8-4dba-919e-b564e9fe6253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315757"/>
            <a:ext cx="11731625" cy="659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349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9655" y="653143"/>
            <a:ext cx="9423602" cy="529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36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5690" y="130628"/>
            <a:ext cx="10962317" cy="616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11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0695" y="365124"/>
            <a:ext cx="10788370" cy="606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234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neu.kz/uploads/posts/2020-04/1586496743_snimok-jekrana-2020-04-09-v-16_25_4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" t="4825" r="1314" b="5757"/>
          <a:stretch/>
        </p:blipFill>
        <p:spPr bwMode="auto">
          <a:xfrm>
            <a:off x="878775" y="665018"/>
            <a:ext cx="9773392" cy="555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404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177" y="522514"/>
            <a:ext cx="10207748" cy="573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82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618</Words>
  <Application>Microsoft Office PowerPoint</Application>
  <PresentationFormat>Широкоэкранный</PresentationFormat>
  <Paragraphs>790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Применяемые мной платформы при дистанционном обучении</vt:lpstr>
      <vt:lpstr>                   Этапы работы на zoom</vt:lpstr>
      <vt:lpstr>                   </vt:lpstr>
      <vt:lpstr>                   </vt:lpstr>
      <vt:lpstr>Презентация PowerPoint</vt:lpstr>
      <vt:lpstr>Презентация PowerPoint</vt:lpstr>
      <vt:lpstr>  </vt:lpstr>
      <vt:lpstr>Презентация PowerPoint</vt:lpstr>
      <vt:lpstr>  </vt:lpstr>
      <vt:lpstr>  </vt:lpstr>
      <vt:lpstr>  </vt:lpstr>
      <vt:lpstr>Направления внеурочной деятельности</vt:lpstr>
      <vt:lpstr>Табель внеурочной деятельности</vt:lpstr>
      <vt:lpstr>                    Ссылки к урокам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Применяемые мной платформы при дистанционном обучении</dc:title>
  <dc:creator>Илюса Сагидуллина</dc:creator>
  <cp:lastModifiedBy>Илюса Сагидуллина</cp:lastModifiedBy>
  <cp:revision>24</cp:revision>
  <dcterms:created xsi:type="dcterms:W3CDTF">2020-08-10T09:28:04Z</dcterms:created>
  <dcterms:modified xsi:type="dcterms:W3CDTF">2020-08-10T18:31:21Z</dcterms:modified>
</cp:coreProperties>
</file>